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2" r:id="rId3"/>
    <p:sldId id="259" r:id="rId4"/>
    <p:sldId id="264" r:id="rId5"/>
    <p:sldId id="277" r:id="rId6"/>
    <p:sldId id="273" r:id="rId7"/>
    <p:sldId id="279" r:id="rId8"/>
    <p:sldId id="280" r:id="rId9"/>
    <p:sldId id="263" r:id="rId10"/>
    <p:sldId id="281" r:id="rId11"/>
    <p:sldId id="267" r:id="rId12"/>
    <p:sldId id="268" r:id="rId13"/>
    <p:sldId id="269" r:id="rId14"/>
    <p:sldId id="270" r:id="rId15"/>
    <p:sldId id="282" r:id="rId16"/>
    <p:sldId id="283" r:id="rId17"/>
    <p:sldId id="27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E63BD-ACFE-42E1-9AB0-1EEEFA6BC855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89C64-4613-4CDE-B3C0-6FD6D36CF2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Wilt u er meer zien : </a:t>
            </a:r>
            <a:r>
              <a:rPr lang="nl-NL" dirty="0" err="1" smtClean="0"/>
              <a:t>lawfirmmobile.com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C64-4613-4CDE-B3C0-6FD6D36CF2ED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Getallen uit onderzoek van </a:t>
            </a:r>
            <a:r>
              <a:rPr lang="nl-NL" dirty="0" err="1" smtClean="0"/>
              <a:t>Gartner</a:t>
            </a:r>
            <a:r>
              <a:rPr lang="nl-NL" dirty="0" smtClean="0"/>
              <a:t> </a:t>
            </a:r>
          </a:p>
          <a:p>
            <a:r>
              <a:rPr lang="nl-NL" dirty="0" smtClean="0"/>
              <a:t>500.000 </a:t>
            </a:r>
            <a:r>
              <a:rPr lang="nl-NL" dirty="0" err="1" smtClean="0"/>
              <a:t>apps</a:t>
            </a:r>
            <a:r>
              <a:rPr lang="nl-NL" dirty="0" smtClean="0"/>
              <a:t> in de </a:t>
            </a:r>
            <a:r>
              <a:rPr lang="nl-NL" dirty="0" err="1" smtClean="0"/>
              <a:t>iTunes</a:t>
            </a:r>
            <a:r>
              <a:rPr lang="nl-NL" baseline="0" dirty="0" smtClean="0"/>
              <a:t> store  17.7 </a:t>
            </a:r>
            <a:r>
              <a:rPr lang="nl-NL" baseline="0" dirty="0" err="1" smtClean="0"/>
              <a:t>milj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apps</a:t>
            </a:r>
            <a:r>
              <a:rPr lang="nl-NL" baseline="0" dirty="0" smtClean="0"/>
              <a:t> in 2011 185 </a:t>
            </a:r>
            <a:r>
              <a:rPr lang="nl-NL" baseline="0" dirty="0" err="1" smtClean="0"/>
              <a:t>milj</a:t>
            </a:r>
            <a:r>
              <a:rPr lang="nl-NL" baseline="0" dirty="0" smtClean="0"/>
              <a:t> 2014  15,1 miljoen omzet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C64-4613-4CDE-B3C0-6FD6D36CF2ED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Onderzoek </a:t>
            </a:r>
            <a:r>
              <a:rPr lang="nl-NL" dirty="0" err="1" smtClean="0"/>
              <a:t>ComeScore</a:t>
            </a:r>
            <a:r>
              <a:rPr lang="nl-NL" dirty="0" smtClean="0"/>
              <a:t> </a:t>
            </a:r>
            <a:r>
              <a:rPr lang="nl-NL" dirty="0" err="1" smtClean="0"/>
              <a:t>Mobilens</a:t>
            </a:r>
            <a:r>
              <a:rPr lang="nl-NL" dirty="0" smtClean="0"/>
              <a:t> 12,7 </a:t>
            </a:r>
            <a:r>
              <a:rPr lang="nl-NL" dirty="0" err="1" smtClean="0"/>
              <a:t>milj</a:t>
            </a:r>
            <a:r>
              <a:rPr lang="nl-NL" baseline="0" dirty="0" smtClean="0"/>
              <a:t> gebruikers van bank </a:t>
            </a:r>
            <a:r>
              <a:rPr lang="nl-NL" baseline="0" dirty="0" err="1" smtClean="0"/>
              <a:t>apps</a:t>
            </a:r>
            <a:r>
              <a:rPr lang="nl-NL" baseline="0" dirty="0" smtClean="0"/>
              <a:t> en 6 </a:t>
            </a:r>
            <a:r>
              <a:rPr lang="nl-NL" baseline="0" dirty="0" err="1" smtClean="0"/>
              <a:t>milj</a:t>
            </a:r>
            <a:r>
              <a:rPr lang="nl-NL" baseline="0" dirty="0" smtClean="0"/>
              <a:t> van creditcard </a:t>
            </a:r>
            <a:r>
              <a:rPr lang="nl-NL" baseline="0" dirty="0" err="1" smtClean="0"/>
              <a:t>app</a:t>
            </a:r>
            <a:endParaRPr lang="nl-NL" baseline="0" dirty="0" smtClean="0"/>
          </a:p>
          <a:p>
            <a:r>
              <a:rPr lang="nl-NL" baseline="0" dirty="0" smtClean="0"/>
              <a:t>40 </a:t>
            </a:r>
            <a:r>
              <a:rPr lang="nl-NL" baseline="0" dirty="0" err="1" smtClean="0"/>
              <a:t>milj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</a:t>
            </a:r>
            <a:r>
              <a:rPr lang="nl-NL" baseline="0" dirty="0" smtClean="0"/>
              <a:t> gebruikers erbij door Google+</a:t>
            </a:r>
          </a:p>
          <a:p>
            <a:r>
              <a:rPr lang="nl-NL" dirty="0" smtClean="0"/>
              <a:t>37,5 </a:t>
            </a:r>
            <a:r>
              <a:rPr lang="nl-NL" dirty="0" err="1" smtClean="0"/>
              <a:t>milj</a:t>
            </a:r>
            <a:r>
              <a:rPr lang="nl-NL" dirty="0" smtClean="0"/>
              <a:t> omzet in 2015 vlg. </a:t>
            </a:r>
            <a:r>
              <a:rPr lang="nl-NL" dirty="0" err="1" smtClean="0"/>
              <a:t>Forrester</a:t>
            </a:r>
            <a:r>
              <a:rPr lang="nl-NL" dirty="0" smtClean="0"/>
              <a:t> </a:t>
            </a:r>
          </a:p>
          <a:p>
            <a:r>
              <a:rPr lang="nl-NL" dirty="0" smtClean="0"/>
              <a:t>33% van de </a:t>
            </a:r>
            <a:r>
              <a:rPr lang="nl-NL" dirty="0" err="1" smtClean="0"/>
              <a:t>smartphone</a:t>
            </a:r>
            <a:r>
              <a:rPr lang="nl-NL" dirty="0" smtClean="0"/>
              <a:t> bezitters download minimaal 1 keer per </a:t>
            </a:r>
            <a:r>
              <a:rPr lang="nl-NL" dirty="0" err="1" smtClean="0"/>
              <a:t>mnd</a:t>
            </a:r>
            <a:r>
              <a:rPr lang="nl-NL" dirty="0" smtClean="0"/>
              <a:t>. een </a:t>
            </a:r>
            <a:r>
              <a:rPr lang="nl-NL" dirty="0" err="1" smtClean="0"/>
              <a:t>app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C64-4613-4CDE-B3C0-6FD6D36CF2ED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Klanten zijn o.m. Ahold en KLM!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C64-4613-4CDE-B3C0-6FD6D36CF2ED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C64-4613-4CDE-B3C0-6FD6D36CF2ED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Top 10 april the </a:t>
            </a:r>
            <a:r>
              <a:rPr lang="nl-NL" dirty="0" err="1" smtClean="0"/>
              <a:t>sociable</a:t>
            </a:r>
            <a:r>
              <a:rPr lang="nl-NL" dirty="0" smtClean="0"/>
              <a:t> </a:t>
            </a:r>
            <a:r>
              <a:rPr lang="nl-NL" dirty="0" err="1" smtClean="0"/>
              <a:t>lawyer</a:t>
            </a:r>
            <a:r>
              <a:rPr lang="nl-NL" dirty="0" smtClean="0"/>
              <a:t> blog</a:t>
            </a:r>
          </a:p>
          <a:p>
            <a:r>
              <a:rPr lang="nl-NL" dirty="0" smtClean="0"/>
              <a:t>Opmaat mobiel: gratis wet- en regelgeving</a:t>
            </a:r>
          </a:p>
          <a:p>
            <a:r>
              <a:rPr lang="nl-NL" dirty="0" smtClean="0"/>
              <a:t>NTFR: tijdschrift op gebied van belastingrecht</a:t>
            </a:r>
            <a:r>
              <a:rPr lang="nl-NL" baseline="0" dirty="0" smtClean="0"/>
              <a:t> </a:t>
            </a:r>
            <a:r>
              <a:rPr lang="nl-NL" dirty="0" smtClean="0"/>
              <a:t>als </a:t>
            </a:r>
            <a:r>
              <a:rPr lang="nl-NL" dirty="0" err="1" smtClean="0"/>
              <a:t>app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C64-4613-4CDE-B3C0-6FD6D36CF2ED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Wilt u er meer zien: </a:t>
            </a:r>
            <a:r>
              <a:rPr lang="nl-NL" dirty="0" err="1" smtClean="0"/>
              <a:t>law</a:t>
            </a:r>
            <a:r>
              <a:rPr lang="nl-NL" dirty="0" smtClean="0"/>
              <a:t> </a:t>
            </a:r>
            <a:r>
              <a:rPr lang="nl-NL" dirty="0" err="1" smtClean="0"/>
              <a:t>firm</a:t>
            </a:r>
            <a:r>
              <a:rPr lang="nl-NL" dirty="0" smtClean="0"/>
              <a:t> </a:t>
            </a:r>
            <a:r>
              <a:rPr lang="nl-NL" dirty="0" err="1" smtClean="0"/>
              <a:t>mobile.com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C64-4613-4CDE-B3C0-6FD6D36CF2ED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veranderingen die op</a:t>
            </a:r>
            <a:r>
              <a:rPr lang="nl-NL" baseline="0" dirty="0" smtClean="0"/>
              <a:t> de uitgevers afkomen zijn dezelfde als die waar u mee te maken krijgt</a:t>
            </a:r>
          </a:p>
          <a:p>
            <a:r>
              <a:rPr lang="nl-NL" baseline="0" dirty="0" smtClean="0"/>
              <a:t>Systeemeisen: proef bij de rechtbank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C64-4613-4CDE-B3C0-6FD6D36CF2ED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28EC-7D53-498F-9BE6-BFE2347423EA}" type="datetimeFigureOut">
              <a:rPr lang="nl-NL" smtClean="0"/>
              <a:pPr/>
              <a:t>13-11-2011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21808-6D61-49BB-93E3-B6786060497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ico\Downloads\Apps_geven_ons_leven_zin.mp4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ico\Downloads\iPhone%20app%20for%20Black_s%20Law%20Dictionary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ico\Downloads\Houthoff%20Buruma%20-%20HB%20Global%20iPhone%20App.mp4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ico\Downloads\Sleep%20Cycle%20Alarm%20Clock%20iPhone%20App%20Demo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ico\Downloads\EasyBib%20iPhone%20App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err="1" smtClean="0"/>
              <a:t>Apps</a:t>
            </a:r>
            <a:r>
              <a:rPr lang="nl-NL" dirty="0" smtClean="0"/>
              <a:t> geven ons leven zin</a:t>
            </a:r>
            <a:endParaRPr lang="nl-NL" dirty="0"/>
          </a:p>
        </p:txBody>
      </p:sp>
      <p:pic>
        <p:nvPicPr>
          <p:cNvPr id="5" name="Apps_geven_ons_leven_zi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4414" y="1344199"/>
            <a:ext cx="6715172" cy="503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Naamlo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571480"/>
            <a:ext cx="8050085" cy="5554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err="1" smtClean="0"/>
              <a:t>apps</a:t>
            </a:r>
            <a:r>
              <a:rPr lang="nl-NL" sz="6000" dirty="0" smtClean="0"/>
              <a:t> voor juristen</a:t>
            </a:r>
            <a:endParaRPr lang="nl-NL" sz="6000" dirty="0"/>
          </a:p>
        </p:txBody>
      </p:sp>
      <p:pic>
        <p:nvPicPr>
          <p:cNvPr id="4" name="iPhone app for Black_s Law Dictionar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57289" y="1571612"/>
            <a:ext cx="6637387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err="1" smtClean="0"/>
              <a:t>apps</a:t>
            </a:r>
            <a:r>
              <a:rPr lang="nl-NL" sz="6000" dirty="0" smtClean="0"/>
              <a:t> voor juristen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6600" dirty="0" smtClean="0">
                <a:latin typeface="Arabic Typesetting" pitchFamily="66" charset="-78"/>
                <a:cs typeface="Arabic Typesetting" pitchFamily="66" charset="-78"/>
              </a:rPr>
              <a:t>		</a:t>
            </a:r>
            <a:r>
              <a:rPr lang="nl-NL" sz="6600" dirty="0" err="1" smtClean="0">
                <a:latin typeface="Arabic Typesetting" pitchFamily="66" charset="-78"/>
                <a:cs typeface="Arabic Typesetting" pitchFamily="66" charset="-78"/>
              </a:rPr>
              <a:t>Fastcase</a:t>
            </a:r>
            <a:r>
              <a:rPr lang="nl-NL" sz="6600" dirty="0" smtClean="0">
                <a:latin typeface="Arabic Typesetting" pitchFamily="66" charset="-78"/>
                <a:cs typeface="Arabic Typesetting" pitchFamily="66" charset="-78"/>
              </a:rPr>
              <a:t>		</a:t>
            </a:r>
            <a:r>
              <a:rPr lang="nl-NL" sz="6600" dirty="0" err="1" smtClean="0">
                <a:latin typeface="Arabic Typesetting" pitchFamily="66" charset="-78"/>
                <a:cs typeface="Arabic Typesetting" pitchFamily="66" charset="-78"/>
              </a:rPr>
              <a:t>Droid</a:t>
            </a:r>
            <a:r>
              <a:rPr lang="nl-NL" sz="6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nl-NL" sz="6600" dirty="0" err="1" smtClean="0">
                <a:latin typeface="Arabic Typesetting" pitchFamily="66" charset="-78"/>
                <a:cs typeface="Arabic Typesetting" pitchFamily="66" charset="-78"/>
              </a:rPr>
              <a:t>law</a:t>
            </a:r>
            <a:endParaRPr lang="nl-NL" sz="6600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nl-NL" dirty="0" err="1" smtClean="0"/>
              <a:t>Cam</a:t>
            </a:r>
            <a:r>
              <a:rPr lang="nl-NL" dirty="0" smtClean="0"/>
              <a:t> scanner   Google reader    Dropbox </a:t>
            </a:r>
          </a:p>
          <a:p>
            <a:pPr>
              <a:buNone/>
            </a:pPr>
            <a:r>
              <a:rPr lang="nl-NL" dirty="0" smtClean="0"/>
              <a:t>			</a:t>
            </a:r>
          </a:p>
          <a:p>
            <a:pPr>
              <a:buNone/>
            </a:pPr>
            <a:r>
              <a:rPr lang="nl-NL" dirty="0" smtClean="0"/>
              <a:t>		</a:t>
            </a:r>
            <a:r>
              <a:rPr lang="nl-NL" b="1" dirty="0" smtClean="0"/>
              <a:t>Opmaat mobiel    	NTFR</a:t>
            </a:r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r>
              <a:rPr lang="nl-NL" b="1" dirty="0" smtClean="0"/>
              <a:t>Legal </a:t>
            </a:r>
            <a:r>
              <a:rPr lang="nl-NL" b="1" dirty="0" err="1" smtClean="0"/>
              <a:t>eagle</a:t>
            </a:r>
            <a:r>
              <a:rPr lang="nl-NL" b="1" dirty="0" smtClean="0"/>
              <a:t> </a:t>
            </a:r>
            <a:r>
              <a:rPr lang="nl-NL" b="1" dirty="0" err="1" smtClean="0"/>
              <a:t>app</a:t>
            </a:r>
            <a:r>
              <a:rPr lang="nl-NL" b="1" dirty="0" smtClean="0"/>
              <a:t>		</a:t>
            </a:r>
            <a:r>
              <a:rPr lang="nl-NL" b="1" dirty="0" err="1" smtClean="0"/>
              <a:t>kantonrechtersformule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6000" dirty="0" smtClean="0"/>
              <a:t>Juridische </a:t>
            </a:r>
            <a:r>
              <a:rPr lang="nl-NL" sz="6000" dirty="0" err="1" smtClean="0"/>
              <a:t>apps</a:t>
            </a:r>
            <a:r>
              <a:rPr lang="nl-NL" sz="6000" dirty="0" smtClean="0"/>
              <a:t/>
            </a:r>
            <a:br>
              <a:rPr lang="nl-NL" sz="6000" dirty="0" smtClean="0"/>
            </a:br>
            <a:endParaRPr lang="nl-NL" sz="6000" dirty="0"/>
          </a:p>
        </p:txBody>
      </p:sp>
      <p:pic>
        <p:nvPicPr>
          <p:cNvPr id="4" name="Houthoff Buruma - HB Global iPhone App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1380" y="1214422"/>
            <a:ext cx="7031082" cy="527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 dirty="0" smtClean="0">
                <a:latin typeface="Arial Black" pitchFamily="34" charset="0"/>
              </a:rPr>
              <a:t>Andere manier van werken: 24/24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latin typeface="DFKai-SB" pitchFamily="65" charset="-120"/>
                <a:ea typeface="DFKai-SB" pitchFamily="65" charset="-120"/>
              </a:rPr>
              <a:t>							</a:t>
            </a:r>
            <a:r>
              <a:rPr lang="nl-NL" sz="6000" dirty="0" err="1" smtClean="0">
                <a:latin typeface="DFKai-SB" pitchFamily="65" charset="-120"/>
                <a:ea typeface="DFKai-SB" pitchFamily="65" charset="-120"/>
              </a:rPr>
              <a:t>Gamification</a:t>
            </a:r>
            <a:endParaRPr lang="nl-NL" sz="6000" dirty="0" smtClean="0"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				Meer </a:t>
            </a:r>
            <a:r>
              <a:rPr lang="nl-NL" dirty="0" err="1" smtClean="0"/>
              <a:t>connected</a:t>
            </a:r>
            <a:r>
              <a:rPr lang="nl-NL" dirty="0" smtClean="0"/>
              <a:t> met elkaar</a:t>
            </a:r>
          </a:p>
          <a:p>
            <a:pPr>
              <a:buNone/>
            </a:pPr>
            <a:r>
              <a:rPr lang="nl-NL" sz="7100" dirty="0" smtClean="0">
                <a:latin typeface="Matura MT Script Capitals" pitchFamily="66" charset="0"/>
              </a:rPr>
              <a:t>Hogere eisen aan beheersbaarheid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 Efficiencywinst 		</a:t>
            </a:r>
            <a:r>
              <a:rPr lang="nl-NL" sz="5200" dirty="0" smtClean="0">
                <a:latin typeface="Arabic Typesetting" pitchFamily="66" charset="-78"/>
                <a:cs typeface="Arabic Typesetting" pitchFamily="66" charset="-78"/>
              </a:rPr>
              <a:t>Software als </a:t>
            </a:r>
            <a:r>
              <a:rPr lang="nl-NL" sz="5200" dirty="0" err="1" smtClean="0">
                <a:latin typeface="Arabic Typesetting" pitchFamily="66" charset="-78"/>
                <a:cs typeface="Arabic Typesetting" pitchFamily="66" charset="-78"/>
              </a:rPr>
              <a:t>commodity</a:t>
            </a:r>
            <a:endParaRPr lang="nl-NL" sz="5200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toekomst?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Kennis zal </a:t>
            </a:r>
          </a:p>
          <a:p>
            <a:pPr>
              <a:buNone/>
            </a:pPr>
            <a:endParaRPr lang="nl-N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nl-N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meer op maat gemaakt aangeboden worden</a:t>
            </a:r>
          </a:p>
          <a:p>
            <a:pPr>
              <a:buNone/>
            </a:pPr>
            <a:endParaRPr lang="nl-N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nl-N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gedragen door verschillende media types</a:t>
            </a:r>
            <a:r>
              <a:rPr lang="nl-NL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nl-NL" dirty="0" smtClean="0">
              <a:latin typeface="Arial Black" pitchFamily="34" charset="0"/>
            </a:endParaRPr>
          </a:p>
          <a:p>
            <a:pPr>
              <a:buNone/>
            </a:pPr>
            <a:r>
              <a:rPr lang="nl-N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afhankelijk van de wens van de gebruikers</a:t>
            </a:r>
            <a:endParaRPr lang="nl-N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nl-NL" sz="6000" dirty="0" smtClean="0"/>
              <a:t>Wat vindt u?</a:t>
            </a:r>
            <a:endParaRPr lang="nl-NL" sz="6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858048" cy="510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Bedankt!</a:t>
            </a:r>
            <a:endParaRPr lang="nl-NL" dirty="0"/>
          </a:p>
        </p:txBody>
      </p:sp>
      <p:pic>
        <p:nvPicPr>
          <p:cNvPr id="4" name="Sleep Cycle Alarm Clock iPhone App Dem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558512"/>
            <a:ext cx="6286544" cy="4714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jdelijke aanduiding voor inhoud 7" descr="Naamlo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57166"/>
            <a:ext cx="7572428" cy="5768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					</a:t>
            </a:r>
            <a:r>
              <a:rPr lang="nl-NL" sz="8000" dirty="0" smtClean="0">
                <a:latin typeface="Aparajita" pitchFamily="34" charset="0"/>
                <a:cs typeface="Aparajita" pitchFamily="34" charset="0"/>
              </a:rPr>
              <a:t>500.000 </a:t>
            </a:r>
          </a:p>
          <a:p>
            <a:pPr>
              <a:buNone/>
            </a:pPr>
            <a:r>
              <a:rPr lang="nl-NL" dirty="0" smtClean="0"/>
              <a:t>17,7 miljard  +</a:t>
            </a:r>
            <a:r>
              <a:rPr lang="nl-NL" sz="4800" dirty="0" smtClean="0"/>
              <a:t>117%</a:t>
            </a:r>
            <a:r>
              <a:rPr lang="nl-NL" dirty="0" smtClean="0"/>
              <a:t>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9600" dirty="0" smtClean="0">
                <a:latin typeface="Brush Script MT" pitchFamily="66" charset="0"/>
              </a:rPr>
              <a:t>			185 miljard  </a:t>
            </a:r>
          </a:p>
          <a:p>
            <a:pPr>
              <a:buNone/>
            </a:pPr>
            <a:endParaRPr lang="nl-NL" sz="6000" dirty="0" smtClean="0"/>
          </a:p>
          <a:p>
            <a:pPr>
              <a:buNone/>
            </a:pPr>
            <a:r>
              <a:rPr lang="nl-NL" sz="6000" dirty="0" smtClean="0"/>
              <a:t>15,1 miljard +190% 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nl-NL" sz="7200" dirty="0" smtClean="0"/>
              <a:t> 		</a:t>
            </a:r>
            <a:r>
              <a:rPr lang="nl-NL" sz="7200" dirty="0" smtClean="0">
                <a:latin typeface="AngsanaUPC" pitchFamily="18" charset="-34"/>
                <a:cs typeface="AngsanaUPC" pitchFamily="18" charset="-34"/>
              </a:rPr>
              <a:t>12,7 miljoen		6 miljoen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40 miljoen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9600" dirty="0" smtClean="0">
                <a:latin typeface="Brush Script MT" pitchFamily="66" charset="0"/>
              </a:rPr>
              <a:t>			37,5 miljard </a:t>
            </a:r>
          </a:p>
          <a:p>
            <a:pPr>
              <a:buNone/>
            </a:pPr>
            <a:r>
              <a:rPr lang="nl-NL" sz="9600" dirty="0" smtClean="0">
                <a:latin typeface="Brush Script MT" pitchFamily="66" charset="0"/>
              </a:rPr>
              <a:t>						</a:t>
            </a:r>
            <a:r>
              <a:rPr lang="nl-NL" sz="6000" dirty="0" smtClean="0"/>
              <a:t>33%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nl-NL" sz="6000" dirty="0" err="1" smtClean="0"/>
              <a:t>Apps</a:t>
            </a:r>
            <a:r>
              <a:rPr lang="nl-NL" sz="6000" dirty="0" smtClean="0"/>
              <a:t>= </a:t>
            </a:r>
            <a:r>
              <a:rPr lang="nl-NL" sz="6000" dirty="0" err="1" smtClean="0"/>
              <a:t>serious</a:t>
            </a:r>
            <a:r>
              <a:rPr lang="nl-NL" sz="6000" dirty="0" smtClean="0"/>
              <a:t> business</a:t>
            </a:r>
            <a:endParaRPr lang="nl-NL" sz="6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858048" cy="510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57" y="357166"/>
            <a:ext cx="805008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Naamlo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8229600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EasyBib iPhone App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7316835" cy="5487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dirty="0" smtClean="0"/>
              <a:t>voor- en nadelen van </a:t>
            </a:r>
            <a:r>
              <a:rPr lang="nl-NL" sz="6000" dirty="0" err="1" smtClean="0"/>
              <a:t>apps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smtClean="0"/>
              <a:t>Voordelen </a:t>
            </a:r>
            <a:r>
              <a:rPr lang="nl-NL" dirty="0" err="1" smtClean="0"/>
              <a:t>apps</a:t>
            </a:r>
            <a:endParaRPr lang="nl-NL" dirty="0" smtClean="0"/>
          </a:p>
          <a:p>
            <a:r>
              <a:rPr lang="nl-NL" dirty="0" smtClean="0"/>
              <a:t>Geavanceerde functionaliteiten (camera,GPS)</a:t>
            </a:r>
          </a:p>
          <a:p>
            <a:r>
              <a:rPr lang="nl-NL" dirty="0" smtClean="0"/>
              <a:t>Snelheid: alleen content komt </a:t>
            </a:r>
            <a:r>
              <a:rPr lang="nl-NL" dirty="0" err="1" smtClean="0"/>
              <a:t>vh</a:t>
            </a:r>
            <a:r>
              <a:rPr lang="nl-NL" dirty="0" smtClean="0"/>
              <a:t> web</a:t>
            </a:r>
          </a:p>
          <a:p>
            <a:r>
              <a:rPr lang="nl-NL" dirty="0" smtClean="0"/>
              <a:t>Dichtbij de gebruiker op het scherm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Nadelen van </a:t>
            </a:r>
            <a:r>
              <a:rPr lang="nl-NL" dirty="0" err="1" smtClean="0"/>
              <a:t>apps</a:t>
            </a:r>
            <a:r>
              <a:rPr lang="nl-NL" dirty="0" smtClean="0"/>
              <a:t>:</a:t>
            </a:r>
          </a:p>
          <a:p>
            <a:r>
              <a:rPr lang="nl-NL" dirty="0" smtClean="0"/>
              <a:t>Veel verschillende platforms: IOS, </a:t>
            </a:r>
            <a:r>
              <a:rPr lang="nl-NL" dirty="0" err="1" smtClean="0"/>
              <a:t>Android</a:t>
            </a:r>
            <a:r>
              <a:rPr lang="nl-NL" dirty="0" smtClean="0"/>
              <a:t>, </a:t>
            </a:r>
            <a:r>
              <a:rPr lang="nl-NL" dirty="0" err="1" smtClean="0"/>
              <a:t>Blackberry</a:t>
            </a:r>
            <a:r>
              <a:rPr lang="nl-NL" dirty="0" smtClean="0"/>
              <a:t>,  Windows mobile</a:t>
            </a:r>
          </a:p>
          <a:p>
            <a:r>
              <a:rPr lang="nl-NL" dirty="0" smtClean="0"/>
              <a:t>Afhankelijk van </a:t>
            </a:r>
            <a:r>
              <a:rPr lang="nl-NL" dirty="0" err="1" smtClean="0"/>
              <a:t>appstores</a:t>
            </a:r>
            <a:endParaRPr lang="nl-NL" dirty="0" smtClean="0"/>
          </a:p>
          <a:p>
            <a:r>
              <a:rPr lang="nl-NL" dirty="0" smtClean="0"/>
              <a:t>Updates want decentraal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246</Words>
  <Application>Microsoft Office PowerPoint</Application>
  <PresentationFormat>Diavoorstelling (4:3)</PresentationFormat>
  <Paragraphs>84</Paragraphs>
  <Slides>17</Slides>
  <Notes>8</Notes>
  <HiddenSlides>0</HiddenSlides>
  <MMClips>5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Apps geven ons leven zin</vt:lpstr>
      <vt:lpstr>Dia 2</vt:lpstr>
      <vt:lpstr>Dia 3</vt:lpstr>
      <vt:lpstr>Dia 4</vt:lpstr>
      <vt:lpstr>Apps= serious business</vt:lpstr>
      <vt:lpstr>Dia 6</vt:lpstr>
      <vt:lpstr>Dia 7</vt:lpstr>
      <vt:lpstr>Dia 8</vt:lpstr>
      <vt:lpstr>voor- en nadelen van apps</vt:lpstr>
      <vt:lpstr>Dia 10</vt:lpstr>
      <vt:lpstr>apps voor juristen</vt:lpstr>
      <vt:lpstr>apps voor juristen</vt:lpstr>
      <vt:lpstr>Juridische apps </vt:lpstr>
      <vt:lpstr>Dia 14</vt:lpstr>
      <vt:lpstr>De toekomst?</vt:lpstr>
      <vt:lpstr>Wat vindt u?</vt:lpstr>
      <vt:lpstr>Bedankt!</vt:lpstr>
    </vt:vector>
  </TitlesOfParts>
  <Company>Sdu Uitgevers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Nico</dc:creator>
  <cp:lastModifiedBy>Nico</cp:lastModifiedBy>
  <cp:revision>63</cp:revision>
  <dcterms:created xsi:type="dcterms:W3CDTF">2011-11-09T15:06:03Z</dcterms:created>
  <dcterms:modified xsi:type="dcterms:W3CDTF">2011-11-13T20:48:49Z</dcterms:modified>
</cp:coreProperties>
</file>